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963"/>
    <a:srgbClr val="1287C3"/>
    <a:srgbClr val="41A7BF"/>
    <a:srgbClr val="0E6794"/>
    <a:srgbClr val="05495E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7" d="100"/>
          <a:sy n="107" d="100"/>
        </p:scale>
        <p:origin x="6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31.01.2019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8332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8122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4993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4314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3142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24228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91299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7027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84597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390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29992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86159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47269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67333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1065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09807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650719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4593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42604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2588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36136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43658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67660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5907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7770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3335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8124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6754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6279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7250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2800" b="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en-US" sz="2800" b="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endParaRPr lang="ru-RU" sz="3200" b="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71600" y="2852936"/>
            <a:ext cx="7488832" cy="16561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400" i="1" dirty="0" err="1" smtClean="0">
                <a:solidFill>
                  <a:srgbClr val="374963"/>
                </a:solidFill>
                <a:latin typeface="Georgia" panose="02040502050405020303" pitchFamily="18" charset="0"/>
              </a:rPr>
              <a:t>Молодий</a:t>
            </a:r>
            <a:r>
              <a:rPr lang="ru-RU" sz="5400" i="1" dirty="0" smtClean="0">
                <a:solidFill>
                  <a:srgbClr val="374963"/>
                </a:solidFill>
                <a:latin typeface="Georgia" panose="02040502050405020303" pitchFamily="18" charset="0"/>
              </a:rPr>
              <a:t/>
            </a:r>
            <a:br>
              <a:rPr lang="ru-RU" sz="5400" i="1" dirty="0" smtClean="0">
                <a:solidFill>
                  <a:srgbClr val="374963"/>
                </a:solidFill>
                <a:latin typeface="Georgia" panose="02040502050405020303" pitchFamily="18" charset="0"/>
              </a:rPr>
            </a:br>
            <a:r>
              <a:rPr lang="ru-RU" sz="5400" i="1" dirty="0" err="1" smtClean="0">
                <a:solidFill>
                  <a:srgbClr val="374963"/>
                </a:solidFill>
                <a:latin typeface="Georgia" panose="02040502050405020303" pitchFamily="18" charset="0"/>
              </a:rPr>
              <a:t>чоловік</a:t>
            </a:r>
            <a:r>
              <a:rPr lang="ru-RU" sz="5400" i="1" dirty="0" smtClean="0">
                <a:solidFill>
                  <a:srgbClr val="374963"/>
                </a:solidFill>
                <a:latin typeface="Georgia" panose="02040502050405020303" pitchFamily="18" charset="0"/>
              </a:rPr>
              <a:t>-баптист</a:t>
            </a:r>
            <a:endParaRPr lang="ru-RU" sz="5400" i="1" spc="600" dirty="0">
              <a:solidFill>
                <a:srgbClr val="374963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/>
    </mc:Choice>
    <mc:Fallback>
      <p:transition spd="med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46449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Відкривай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 про </a:t>
            </a:r>
            <a: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них</a:t>
            </a:r>
            <a:b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перед </a:t>
            </a:r>
            <a:r>
              <a:rPr lang="ru-RU" sz="38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їхнім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Творцем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заступайся за них перед </a:t>
            </a:r>
            <a:r>
              <a:rPr lang="ru-RU" sz="38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їхнім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Відкупителем</a:t>
            </a:r>
            <a: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 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суди справедливо та милосердно, і </a:t>
            </a:r>
            <a:r>
              <a:rPr lang="ru-RU" sz="38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правосуддя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зроби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убогого</a:t>
            </a:r>
            <a:b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для </a:t>
            </a:r>
            <a:r>
              <a:rPr lang="ru-RU" sz="38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нужденного</a:t>
            </a:r>
            <a: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несучи</a:t>
            </a:r>
            <a:r>
              <a:rPr lang="ru-RU" sz="38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їм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8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8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33657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молодого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чоловіка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-баптиста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чеснотного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знайде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? 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ціна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більша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новенького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блискучого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Лексуса: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80325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довіряє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дружини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забракне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прибутку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5801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чоловік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-баптист чинить для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добро, а не зло, по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дні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:12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04571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чоловік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-баптист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весь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час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щось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виготовляє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робить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охоче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руками.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:13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0378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Такий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чоловік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-баптист,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немов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торговельні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фури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здалека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спроваджує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хліб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:14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4540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Такий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батько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-баптист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встане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вночі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проведе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час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Богом,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видасть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дому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поживу, а порядок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працівникам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:15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33142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Про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бізнес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такий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намишляв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набув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заробленого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плоду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розширив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справу.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:16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24709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баптист-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благовісник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підперізує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силою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стегна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зміцняє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рамена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:17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365643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Такий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баптист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розуміє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добра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робота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світильник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погасне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вночі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:18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99976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Слова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голови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ними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навчала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мати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Такий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баптист руки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простягає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виробництва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нових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товарів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долоні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беруться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нові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інструменти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:19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35836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Долоню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свою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відкриває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баптист-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благовісник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вбогого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а руки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простягає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бідного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:20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3078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Холоду в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домі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боїться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батько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-баптист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подвійно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одягнений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ввесь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дім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:21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41989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Відремонтував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такий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брат-баптист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оселю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собі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чудові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костюми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убрання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:22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35069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Дружина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знаний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місті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старших краю вона за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зразок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:23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866490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брат баптист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винахідливий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працьовитий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завжди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знайде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як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забезпечити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свою родину.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:24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91273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Сила та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пишність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одежа такого молодого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організатора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церкви, 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сміється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прийдешнього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дня.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:25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92480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баптист-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благовісник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відкриває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мудрість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милостива наука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язиці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:26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68597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Доглядає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батько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-баптист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ходи дому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свого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хліба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лінивства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їсть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:27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6258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Устають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діти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хвалять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дружина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вона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похваляє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:28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47885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сину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сину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утроби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сину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обітниць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04595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Багато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було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світі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тих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чеснотних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батьків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та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перевищив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:29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199046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Краса то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омана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м’язи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марнота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чоловік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же та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батько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богобоязний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буде хвалений!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:30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83523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Дайте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 плоду рук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вчинки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молодого баптиста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вихваляють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місті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:31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14981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давай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жінкам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сили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своєї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ні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доріг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руйнувальниць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баптистських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лідерів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3215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організаторам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нових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церков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молодий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трударю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-баптисте,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вино,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напій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той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пʼянкий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благовісникам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36644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76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впився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та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забув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про Закона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Писання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змінив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гноблених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права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14210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Дайте напою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п'янкого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тому ЧОЛОВІКОВІ,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гине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а вина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гіркодухим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22440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випʼє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й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забуде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бідність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свою, і муки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вже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памʼятатиме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219289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95536" y="260648"/>
            <a:ext cx="8404736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Відкривай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уста ЧОЛОВІКОВІ-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немові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неси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вічне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життя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для 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суда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нещасним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b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i="1" dirty="0" err="1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рятуй</a:t>
            </a:r>
            <a:r>
              <a:rPr lang="ru-RU" sz="4200" i="1" dirty="0" smtClean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їхні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200" i="1" dirty="0" err="1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душі</a:t>
            </a:r>
            <a:r>
              <a:rPr lang="ru-RU" sz="4200" i="1" dirty="0">
                <a:solidFill>
                  <a:srgbClr val="374963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200" dirty="0" smtClean="0">
              <a:solidFill>
                <a:srgbClr val="37496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444" y="573325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ru-RU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31</a:t>
            </a:r>
            <a:r>
              <a:rPr lang="uk-UA" sz="28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 </a:t>
            </a:r>
            <a:endParaRPr lang="en-US" sz="28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740018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35</Words>
  <Application>Microsoft Office PowerPoint</Application>
  <PresentationFormat>On-screen Show (4:3)</PresentationFormat>
  <Paragraphs>282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Georgia</vt:lpstr>
      <vt:lpstr>Verdana</vt:lpstr>
      <vt:lpstr>Тема Office</vt:lpstr>
      <vt:lpstr>ПРИПОВІСТІ 31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ПЛвЦ Рівне</cp:lastModifiedBy>
  <cp:revision>177</cp:revision>
  <dcterms:created xsi:type="dcterms:W3CDTF">2011-03-25T18:27:23Z</dcterms:created>
  <dcterms:modified xsi:type="dcterms:W3CDTF">2019-01-31T12:42:45Z</dcterms:modified>
</cp:coreProperties>
</file>